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89" r:id="rId2"/>
    <p:sldId id="350" r:id="rId3"/>
    <p:sldId id="353" r:id="rId4"/>
    <p:sldId id="349" r:id="rId5"/>
    <p:sldId id="258" r:id="rId6"/>
    <p:sldId id="290" r:id="rId7"/>
    <p:sldId id="354" r:id="rId8"/>
    <p:sldId id="356" r:id="rId9"/>
    <p:sldId id="370" r:id="rId10"/>
    <p:sldId id="358" r:id="rId11"/>
    <p:sldId id="359" r:id="rId12"/>
    <p:sldId id="360" r:id="rId13"/>
    <p:sldId id="361" r:id="rId14"/>
    <p:sldId id="362" r:id="rId15"/>
    <p:sldId id="365" r:id="rId16"/>
    <p:sldId id="363" r:id="rId17"/>
    <p:sldId id="364" r:id="rId18"/>
    <p:sldId id="366" r:id="rId19"/>
    <p:sldId id="367" r:id="rId20"/>
    <p:sldId id="368" r:id="rId21"/>
    <p:sldId id="369" r:id="rId22"/>
    <p:sldId id="329" r:id="rId23"/>
    <p:sldId id="293" r:id="rId24"/>
    <p:sldId id="306" r:id="rId25"/>
    <p:sldId id="337" r:id="rId26"/>
    <p:sldId id="338" r:id="rId27"/>
    <p:sldId id="342" r:id="rId28"/>
    <p:sldId id="332" r:id="rId29"/>
    <p:sldId id="336" r:id="rId30"/>
    <p:sldId id="316" r:id="rId31"/>
    <p:sldId id="314" r:id="rId32"/>
    <p:sldId id="317" r:id="rId33"/>
    <p:sldId id="315" r:id="rId34"/>
    <p:sldId id="301" r:id="rId35"/>
    <p:sldId id="333" r:id="rId36"/>
    <p:sldId id="345" r:id="rId37"/>
    <p:sldId id="303" r:id="rId38"/>
    <p:sldId id="307" r:id="rId39"/>
    <p:sldId id="334" r:id="rId40"/>
    <p:sldId id="347" r:id="rId41"/>
    <p:sldId id="309" r:id="rId42"/>
    <p:sldId id="312" r:id="rId43"/>
    <p:sldId id="346" r:id="rId44"/>
    <p:sldId id="304" r:id="rId45"/>
    <p:sldId id="311" r:id="rId46"/>
    <p:sldId id="348" r:id="rId47"/>
    <p:sldId id="313" r:id="rId48"/>
    <p:sldId id="319" r:id="rId4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B3794-764A-415A-9C1D-2106296D798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AD6BEE3-FD49-49A6-A13F-C9621E6B414F}">
      <dgm:prSet/>
      <dgm:spPr/>
      <dgm:t>
        <a:bodyPr/>
        <a:lstStyle/>
        <a:p>
          <a:r>
            <a:rPr lang="en-US"/>
            <a:t>Extend the relevant data</a:t>
          </a:r>
        </a:p>
      </dgm:t>
    </dgm:pt>
    <dgm:pt modelId="{33DBBFE2-C416-473B-A4EC-694438733B96}" type="parTrans" cxnId="{D9ADABBD-3A27-40F7-875A-ABA7A7F11401}">
      <dgm:prSet/>
      <dgm:spPr/>
      <dgm:t>
        <a:bodyPr/>
        <a:lstStyle/>
        <a:p>
          <a:endParaRPr lang="en-US"/>
        </a:p>
      </dgm:t>
    </dgm:pt>
    <dgm:pt modelId="{9A93B798-7516-4E5A-A7DA-9F81CFB1A96F}" type="sibTrans" cxnId="{D9ADABBD-3A27-40F7-875A-ABA7A7F11401}">
      <dgm:prSet/>
      <dgm:spPr/>
      <dgm:t>
        <a:bodyPr/>
        <a:lstStyle/>
        <a:p>
          <a:endParaRPr lang="en-US"/>
        </a:p>
      </dgm:t>
    </dgm:pt>
    <dgm:pt modelId="{CB41CA73-9C38-4F01-B42C-190F57D324D9}">
      <dgm:prSet/>
      <dgm:spPr/>
      <dgm:t>
        <a:bodyPr/>
        <a:lstStyle/>
        <a:p>
          <a:r>
            <a:rPr lang="en-US"/>
            <a:t>“separate ways”- accuracy, Interest level</a:t>
          </a:r>
        </a:p>
      </dgm:t>
    </dgm:pt>
    <dgm:pt modelId="{B0457529-CA9F-4A05-A4CF-FCB42A124C6B}" type="parTrans" cxnId="{27338B96-8B2C-4D47-A28E-BF33BED017A8}">
      <dgm:prSet/>
      <dgm:spPr/>
      <dgm:t>
        <a:bodyPr/>
        <a:lstStyle/>
        <a:p>
          <a:endParaRPr lang="en-US"/>
        </a:p>
      </dgm:t>
    </dgm:pt>
    <dgm:pt modelId="{41E89CB6-4E8F-4A49-82B5-5749359B3F39}" type="sibTrans" cxnId="{27338B96-8B2C-4D47-A28E-BF33BED017A8}">
      <dgm:prSet/>
      <dgm:spPr/>
      <dgm:t>
        <a:bodyPr/>
        <a:lstStyle/>
        <a:p>
          <a:endParaRPr lang="en-US"/>
        </a:p>
      </dgm:t>
    </dgm:pt>
    <dgm:pt modelId="{70A09951-FF9C-48D7-AB0F-2055D8CB5258}">
      <dgm:prSet/>
      <dgm:spPr/>
      <dgm:t>
        <a:bodyPr/>
        <a:lstStyle/>
        <a:p>
          <a:r>
            <a:rPr lang="en-US" dirty="0"/>
            <a:t>Assembling to one sheet</a:t>
          </a:r>
        </a:p>
      </dgm:t>
    </dgm:pt>
    <dgm:pt modelId="{D7C949D3-51B7-4F4D-9D57-99F0E7B3F9B0}" type="parTrans" cxnId="{F786E740-DAE1-4EC2-B5A8-771723E923BD}">
      <dgm:prSet/>
      <dgm:spPr/>
      <dgm:t>
        <a:bodyPr/>
        <a:lstStyle/>
        <a:p>
          <a:endParaRPr lang="en-US"/>
        </a:p>
      </dgm:t>
    </dgm:pt>
    <dgm:pt modelId="{331770D4-01F4-4DE6-A416-79EB7C3351B3}" type="sibTrans" cxnId="{F786E740-DAE1-4EC2-B5A8-771723E923BD}">
      <dgm:prSet/>
      <dgm:spPr/>
      <dgm:t>
        <a:bodyPr/>
        <a:lstStyle/>
        <a:p>
          <a:endParaRPr lang="en-US"/>
        </a:p>
      </dgm:t>
    </dgm:pt>
    <dgm:pt modelId="{EC931F24-2552-4CD7-AE99-227DBE05DDF2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52810F0D-16DE-4C40-A22C-CE6DA63D46A6}" type="parTrans" cxnId="{E3B29199-AA03-4776-A3E8-11FE34FFD5D8}">
      <dgm:prSet/>
      <dgm:spPr/>
      <dgm:t>
        <a:bodyPr/>
        <a:lstStyle/>
        <a:p>
          <a:endParaRPr lang="en-US"/>
        </a:p>
      </dgm:t>
    </dgm:pt>
    <dgm:pt modelId="{7FF6CD63-986E-43C5-BFF2-8895B4671B62}" type="sibTrans" cxnId="{E3B29199-AA03-4776-A3E8-11FE34FFD5D8}">
      <dgm:prSet/>
      <dgm:spPr/>
      <dgm:t>
        <a:bodyPr/>
        <a:lstStyle/>
        <a:p>
          <a:endParaRPr lang="en-US"/>
        </a:p>
      </dgm:t>
    </dgm:pt>
    <dgm:pt modelId="{28B4AF18-C13B-41DB-A8D1-A6312DA77922}" type="pres">
      <dgm:prSet presAssocID="{931B3794-764A-415A-9C1D-2106296D798E}" presName="root" presStyleCnt="0">
        <dgm:presLayoutVars>
          <dgm:dir/>
          <dgm:resizeHandles val="exact"/>
        </dgm:presLayoutVars>
      </dgm:prSet>
      <dgm:spPr/>
    </dgm:pt>
    <dgm:pt modelId="{BC9C58F3-1745-4009-99A8-CF96F0B5D566}" type="pres">
      <dgm:prSet presAssocID="{6AD6BEE3-FD49-49A6-A13F-C9621E6B414F}" presName="compNode" presStyleCnt="0"/>
      <dgm:spPr/>
    </dgm:pt>
    <dgm:pt modelId="{09FA9582-05CC-4D25-B271-3225DD9804C4}" type="pres">
      <dgm:prSet presAssocID="{6AD6BEE3-FD49-49A6-A13F-C9621E6B41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ד נתונים"/>
        </a:ext>
      </dgm:extLst>
    </dgm:pt>
    <dgm:pt modelId="{21CA51F2-14DC-42A6-B8A2-7195B8C87980}" type="pres">
      <dgm:prSet presAssocID="{6AD6BEE3-FD49-49A6-A13F-C9621E6B414F}" presName="spaceRect" presStyleCnt="0"/>
      <dgm:spPr/>
    </dgm:pt>
    <dgm:pt modelId="{BCCD9B75-5D11-4612-8B6B-1FCDDE281F5F}" type="pres">
      <dgm:prSet presAssocID="{6AD6BEE3-FD49-49A6-A13F-C9621E6B414F}" presName="textRect" presStyleLbl="revTx" presStyleIdx="0" presStyleCnt="4">
        <dgm:presLayoutVars>
          <dgm:chMax val="1"/>
          <dgm:chPref val="1"/>
        </dgm:presLayoutVars>
      </dgm:prSet>
      <dgm:spPr/>
    </dgm:pt>
    <dgm:pt modelId="{160E1775-879E-4AA0-846D-526A2858D5B9}" type="pres">
      <dgm:prSet presAssocID="{9A93B798-7516-4E5A-A7DA-9F81CFB1A96F}" presName="sibTrans" presStyleCnt="0"/>
      <dgm:spPr/>
    </dgm:pt>
    <dgm:pt modelId="{D91FB9BE-11BA-4619-B961-49BF33314E01}" type="pres">
      <dgm:prSet presAssocID="{CB41CA73-9C38-4F01-B42C-190F57D324D9}" presName="compNode" presStyleCnt="0"/>
      <dgm:spPr/>
    </dgm:pt>
    <dgm:pt modelId="{A82FA5C6-4C2E-4C5E-B49F-42E605637AC4}" type="pres">
      <dgm:prSet presAssocID="{CB41CA73-9C38-4F01-B42C-190F57D324D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יעד"/>
        </a:ext>
      </dgm:extLst>
    </dgm:pt>
    <dgm:pt modelId="{230A893A-47AC-49D3-98C7-6C9BB9092CFE}" type="pres">
      <dgm:prSet presAssocID="{CB41CA73-9C38-4F01-B42C-190F57D324D9}" presName="spaceRect" presStyleCnt="0"/>
      <dgm:spPr/>
    </dgm:pt>
    <dgm:pt modelId="{7D6C7590-C643-42F2-9C98-2418ECBDE041}" type="pres">
      <dgm:prSet presAssocID="{CB41CA73-9C38-4F01-B42C-190F57D324D9}" presName="textRect" presStyleLbl="revTx" presStyleIdx="1" presStyleCnt="4">
        <dgm:presLayoutVars>
          <dgm:chMax val="1"/>
          <dgm:chPref val="1"/>
        </dgm:presLayoutVars>
      </dgm:prSet>
      <dgm:spPr/>
    </dgm:pt>
    <dgm:pt modelId="{27545B36-C84E-4E61-A933-FA4072DD037D}" type="pres">
      <dgm:prSet presAssocID="{41E89CB6-4E8F-4A49-82B5-5749359B3F39}" presName="sibTrans" presStyleCnt="0"/>
      <dgm:spPr/>
    </dgm:pt>
    <dgm:pt modelId="{14994A3D-675D-413F-BFAC-E4B3EFF56B45}" type="pres">
      <dgm:prSet presAssocID="{70A09951-FF9C-48D7-AB0F-2055D8CB5258}" presName="compNode" presStyleCnt="0"/>
      <dgm:spPr/>
    </dgm:pt>
    <dgm:pt modelId="{3419A39F-43E2-455E-9C47-09647171C5CB}" type="pres">
      <dgm:prSet presAssocID="{70A09951-FF9C-48D7-AB0F-2055D8CB52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מסמך"/>
        </a:ext>
      </dgm:extLst>
    </dgm:pt>
    <dgm:pt modelId="{244CC22E-F89D-477F-8971-57564AA8D770}" type="pres">
      <dgm:prSet presAssocID="{70A09951-FF9C-48D7-AB0F-2055D8CB5258}" presName="spaceRect" presStyleCnt="0"/>
      <dgm:spPr/>
    </dgm:pt>
    <dgm:pt modelId="{E7AFCF34-A033-4541-99C6-4C6F142046A0}" type="pres">
      <dgm:prSet presAssocID="{70A09951-FF9C-48D7-AB0F-2055D8CB5258}" presName="textRect" presStyleLbl="revTx" presStyleIdx="2" presStyleCnt="4">
        <dgm:presLayoutVars>
          <dgm:chMax val="1"/>
          <dgm:chPref val="1"/>
        </dgm:presLayoutVars>
      </dgm:prSet>
      <dgm:spPr/>
    </dgm:pt>
    <dgm:pt modelId="{408B2E37-9A8F-4E7F-AFFC-07F9BD6B138E}" type="pres">
      <dgm:prSet presAssocID="{331770D4-01F4-4DE6-A416-79EB7C3351B3}" presName="sibTrans" presStyleCnt="0"/>
      <dgm:spPr/>
    </dgm:pt>
    <dgm:pt modelId="{44BB5E62-FEE3-4277-AEED-31D312CE1C8D}" type="pres">
      <dgm:prSet presAssocID="{EC931F24-2552-4CD7-AE99-227DBE05DDF2}" presName="compNode" presStyleCnt="0"/>
      <dgm:spPr/>
    </dgm:pt>
    <dgm:pt modelId="{FCA3D85F-95FF-4793-9CDC-3ABDBD9D6E95}" type="pres">
      <dgm:prSet presAssocID="{EC931F24-2552-4CD7-AE99-227DBE05DDF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עין"/>
        </a:ext>
      </dgm:extLst>
    </dgm:pt>
    <dgm:pt modelId="{B7F944CE-275C-4FD7-BBF8-54C17A43B24D}" type="pres">
      <dgm:prSet presAssocID="{EC931F24-2552-4CD7-AE99-227DBE05DDF2}" presName="spaceRect" presStyleCnt="0"/>
      <dgm:spPr/>
    </dgm:pt>
    <dgm:pt modelId="{FEA9D359-661F-4044-A13F-0B94A47B6715}" type="pres">
      <dgm:prSet presAssocID="{EC931F24-2552-4CD7-AE99-227DBE05DDF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7ABDA24-96AC-4987-BB5A-7516156A696B}" type="presOf" srcId="{931B3794-764A-415A-9C1D-2106296D798E}" destId="{28B4AF18-C13B-41DB-A8D1-A6312DA77922}" srcOrd="0" destOrd="0" presId="urn:microsoft.com/office/officeart/2018/2/layout/IconLabelList"/>
    <dgm:cxn modelId="{22300A29-960F-45CF-B72F-AADB2369092A}" type="presOf" srcId="{EC931F24-2552-4CD7-AE99-227DBE05DDF2}" destId="{FEA9D359-661F-4044-A13F-0B94A47B6715}" srcOrd="0" destOrd="0" presId="urn:microsoft.com/office/officeart/2018/2/layout/IconLabelList"/>
    <dgm:cxn modelId="{F786E740-DAE1-4EC2-B5A8-771723E923BD}" srcId="{931B3794-764A-415A-9C1D-2106296D798E}" destId="{70A09951-FF9C-48D7-AB0F-2055D8CB5258}" srcOrd="2" destOrd="0" parTransId="{D7C949D3-51B7-4F4D-9D57-99F0E7B3F9B0}" sibTransId="{331770D4-01F4-4DE6-A416-79EB7C3351B3}"/>
    <dgm:cxn modelId="{31F9E164-DCEE-40EE-9CFA-6E9B24BD9FDE}" type="presOf" srcId="{70A09951-FF9C-48D7-AB0F-2055D8CB5258}" destId="{E7AFCF34-A033-4541-99C6-4C6F142046A0}" srcOrd="0" destOrd="0" presId="urn:microsoft.com/office/officeart/2018/2/layout/IconLabelList"/>
    <dgm:cxn modelId="{27338B96-8B2C-4D47-A28E-BF33BED017A8}" srcId="{931B3794-764A-415A-9C1D-2106296D798E}" destId="{CB41CA73-9C38-4F01-B42C-190F57D324D9}" srcOrd="1" destOrd="0" parTransId="{B0457529-CA9F-4A05-A4CF-FCB42A124C6B}" sibTransId="{41E89CB6-4E8F-4A49-82B5-5749359B3F39}"/>
    <dgm:cxn modelId="{E3B29199-AA03-4776-A3E8-11FE34FFD5D8}" srcId="{931B3794-764A-415A-9C1D-2106296D798E}" destId="{EC931F24-2552-4CD7-AE99-227DBE05DDF2}" srcOrd="3" destOrd="0" parTransId="{52810F0D-16DE-4C40-A22C-CE6DA63D46A6}" sibTransId="{7FF6CD63-986E-43C5-BFF2-8895B4671B62}"/>
    <dgm:cxn modelId="{971CF29D-5852-491C-9D2E-0D1D5B9AED61}" type="presOf" srcId="{6AD6BEE3-FD49-49A6-A13F-C9621E6B414F}" destId="{BCCD9B75-5D11-4612-8B6B-1FCDDE281F5F}" srcOrd="0" destOrd="0" presId="urn:microsoft.com/office/officeart/2018/2/layout/IconLabelList"/>
    <dgm:cxn modelId="{D9ADABBD-3A27-40F7-875A-ABA7A7F11401}" srcId="{931B3794-764A-415A-9C1D-2106296D798E}" destId="{6AD6BEE3-FD49-49A6-A13F-C9621E6B414F}" srcOrd="0" destOrd="0" parTransId="{33DBBFE2-C416-473B-A4EC-694438733B96}" sibTransId="{9A93B798-7516-4E5A-A7DA-9F81CFB1A96F}"/>
    <dgm:cxn modelId="{A5B0E6C7-2C75-48BC-9636-9AC24EA6DB30}" type="presOf" srcId="{CB41CA73-9C38-4F01-B42C-190F57D324D9}" destId="{7D6C7590-C643-42F2-9C98-2418ECBDE041}" srcOrd="0" destOrd="0" presId="urn:microsoft.com/office/officeart/2018/2/layout/IconLabelList"/>
    <dgm:cxn modelId="{5F7E6D31-AC27-4DBF-B2C9-1A5B110E2635}" type="presParOf" srcId="{28B4AF18-C13B-41DB-A8D1-A6312DA77922}" destId="{BC9C58F3-1745-4009-99A8-CF96F0B5D566}" srcOrd="0" destOrd="0" presId="urn:microsoft.com/office/officeart/2018/2/layout/IconLabelList"/>
    <dgm:cxn modelId="{1D60AB72-4541-4145-AF7E-763EA62786FA}" type="presParOf" srcId="{BC9C58F3-1745-4009-99A8-CF96F0B5D566}" destId="{09FA9582-05CC-4D25-B271-3225DD9804C4}" srcOrd="0" destOrd="0" presId="urn:microsoft.com/office/officeart/2018/2/layout/IconLabelList"/>
    <dgm:cxn modelId="{4D17E456-87F3-4837-932F-5EC334D7AD1F}" type="presParOf" srcId="{BC9C58F3-1745-4009-99A8-CF96F0B5D566}" destId="{21CA51F2-14DC-42A6-B8A2-7195B8C87980}" srcOrd="1" destOrd="0" presId="urn:microsoft.com/office/officeart/2018/2/layout/IconLabelList"/>
    <dgm:cxn modelId="{358298CC-318F-4E37-A5B5-04F1CDDB5D70}" type="presParOf" srcId="{BC9C58F3-1745-4009-99A8-CF96F0B5D566}" destId="{BCCD9B75-5D11-4612-8B6B-1FCDDE281F5F}" srcOrd="2" destOrd="0" presId="urn:microsoft.com/office/officeart/2018/2/layout/IconLabelList"/>
    <dgm:cxn modelId="{FBB03A8B-961B-4244-9B34-D8C37C38722A}" type="presParOf" srcId="{28B4AF18-C13B-41DB-A8D1-A6312DA77922}" destId="{160E1775-879E-4AA0-846D-526A2858D5B9}" srcOrd="1" destOrd="0" presId="urn:microsoft.com/office/officeart/2018/2/layout/IconLabelList"/>
    <dgm:cxn modelId="{D977B919-CFB5-4B08-ACF7-342BA32B38B0}" type="presParOf" srcId="{28B4AF18-C13B-41DB-A8D1-A6312DA77922}" destId="{D91FB9BE-11BA-4619-B961-49BF33314E01}" srcOrd="2" destOrd="0" presId="urn:microsoft.com/office/officeart/2018/2/layout/IconLabelList"/>
    <dgm:cxn modelId="{9FB53A8C-DB7D-49CF-B033-546AF2BDCC4C}" type="presParOf" srcId="{D91FB9BE-11BA-4619-B961-49BF33314E01}" destId="{A82FA5C6-4C2E-4C5E-B49F-42E605637AC4}" srcOrd="0" destOrd="0" presId="urn:microsoft.com/office/officeart/2018/2/layout/IconLabelList"/>
    <dgm:cxn modelId="{5485B769-A010-4D28-8EB5-47A768AF22FC}" type="presParOf" srcId="{D91FB9BE-11BA-4619-B961-49BF33314E01}" destId="{230A893A-47AC-49D3-98C7-6C9BB9092CFE}" srcOrd="1" destOrd="0" presId="urn:microsoft.com/office/officeart/2018/2/layout/IconLabelList"/>
    <dgm:cxn modelId="{9BB4BBF2-8731-4534-B3BF-151D7A23E7F5}" type="presParOf" srcId="{D91FB9BE-11BA-4619-B961-49BF33314E01}" destId="{7D6C7590-C643-42F2-9C98-2418ECBDE041}" srcOrd="2" destOrd="0" presId="urn:microsoft.com/office/officeart/2018/2/layout/IconLabelList"/>
    <dgm:cxn modelId="{5B6F4053-966E-44EC-A399-A582F7D04AE8}" type="presParOf" srcId="{28B4AF18-C13B-41DB-A8D1-A6312DA77922}" destId="{27545B36-C84E-4E61-A933-FA4072DD037D}" srcOrd="3" destOrd="0" presId="urn:microsoft.com/office/officeart/2018/2/layout/IconLabelList"/>
    <dgm:cxn modelId="{67C6A979-4566-4324-A651-A19073DB9F69}" type="presParOf" srcId="{28B4AF18-C13B-41DB-A8D1-A6312DA77922}" destId="{14994A3D-675D-413F-BFAC-E4B3EFF56B45}" srcOrd="4" destOrd="0" presId="urn:microsoft.com/office/officeart/2018/2/layout/IconLabelList"/>
    <dgm:cxn modelId="{AA09A4B5-0AB3-4C0A-82B5-F4D465E0E8D0}" type="presParOf" srcId="{14994A3D-675D-413F-BFAC-E4B3EFF56B45}" destId="{3419A39F-43E2-455E-9C47-09647171C5CB}" srcOrd="0" destOrd="0" presId="urn:microsoft.com/office/officeart/2018/2/layout/IconLabelList"/>
    <dgm:cxn modelId="{2B276AAE-B548-4324-B7EF-6FAFDE475CE5}" type="presParOf" srcId="{14994A3D-675D-413F-BFAC-E4B3EFF56B45}" destId="{244CC22E-F89D-477F-8971-57564AA8D770}" srcOrd="1" destOrd="0" presId="urn:microsoft.com/office/officeart/2018/2/layout/IconLabelList"/>
    <dgm:cxn modelId="{A8F5D87E-20C9-4E65-A7A6-27AFD9F2CCD5}" type="presParOf" srcId="{14994A3D-675D-413F-BFAC-E4B3EFF56B45}" destId="{E7AFCF34-A033-4541-99C6-4C6F142046A0}" srcOrd="2" destOrd="0" presId="urn:microsoft.com/office/officeart/2018/2/layout/IconLabelList"/>
    <dgm:cxn modelId="{8FE3ADF3-3F83-4D29-B7E0-CB8AA226A777}" type="presParOf" srcId="{28B4AF18-C13B-41DB-A8D1-A6312DA77922}" destId="{408B2E37-9A8F-4E7F-AFFC-07F9BD6B138E}" srcOrd="5" destOrd="0" presId="urn:microsoft.com/office/officeart/2018/2/layout/IconLabelList"/>
    <dgm:cxn modelId="{7348BC6A-6FD4-4F7A-8A21-358F9F6DBA7E}" type="presParOf" srcId="{28B4AF18-C13B-41DB-A8D1-A6312DA77922}" destId="{44BB5E62-FEE3-4277-AEED-31D312CE1C8D}" srcOrd="6" destOrd="0" presId="urn:microsoft.com/office/officeart/2018/2/layout/IconLabelList"/>
    <dgm:cxn modelId="{7972B998-CF76-40FA-B0DF-EEDF6CEDFAC5}" type="presParOf" srcId="{44BB5E62-FEE3-4277-AEED-31D312CE1C8D}" destId="{FCA3D85F-95FF-4793-9CDC-3ABDBD9D6E95}" srcOrd="0" destOrd="0" presId="urn:microsoft.com/office/officeart/2018/2/layout/IconLabelList"/>
    <dgm:cxn modelId="{43A9C6FC-568E-4E52-97A2-BD96D50B37BC}" type="presParOf" srcId="{44BB5E62-FEE3-4277-AEED-31D312CE1C8D}" destId="{B7F944CE-275C-4FD7-BBF8-54C17A43B24D}" srcOrd="1" destOrd="0" presId="urn:microsoft.com/office/officeart/2018/2/layout/IconLabelList"/>
    <dgm:cxn modelId="{A63C5266-7DDD-4FDC-969D-95A7875C739C}" type="presParOf" srcId="{44BB5E62-FEE3-4277-AEED-31D312CE1C8D}" destId="{FEA9D359-661F-4044-A13F-0B94A47B6715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A9582-05CC-4D25-B271-3225DD9804C4}">
      <dsp:nvSpPr>
        <dsp:cNvPr id="0" name=""/>
        <dsp:cNvSpPr/>
      </dsp:nvSpPr>
      <dsp:spPr>
        <a:xfrm>
          <a:off x="924910" y="1702417"/>
          <a:ext cx="1079619" cy="10796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D9B75-5D11-4612-8B6B-1FCDDE281F5F}">
      <dsp:nvSpPr>
        <dsp:cNvPr id="0" name=""/>
        <dsp:cNvSpPr/>
      </dsp:nvSpPr>
      <dsp:spPr>
        <a:xfrm>
          <a:off x="265143" y="3114236"/>
          <a:ext cx="23991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Extend the relevant data</a:t>
          </a:r>
        </a:p>
      </dsp:txBody>
      <dsp:txXfrm>
        <a:off x="265143" y="3114236"/>
        <a:ext cx="2399153" cy="720000"/>
      </dsp:txXfrm>
    </dsp:sp>
    <dsp:sp modelId="{A82FA5C6-4C2E-4C5E-B49F-42E605637AC4}">
      <dsp:nvSpPr>
        <dsp:cNvPr id="0" name=""/>
        <dsp:cNvSpPr/>
      </dsp:nvSpPr>
      <dsp:spPr>
        <a:xfrm>
          <a:off x="3743916" y="1702417"/>
          <a:ext cx="1079619" cy="10796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7590-C643-42F2-9C98-2418ECBDE041}">
      <dsp:nvSpPr>
        <dsp:cNvPr id="0" name=""/>
        <dsp:cNvSpPr/>
      </dsp:nvSpPr>
      <dsp:spPr>
        <a:xfrm>
          <a:off x="3084149" y="3114236"/>
          <a:ext cx="23991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“separate ways”- accuracy, Interest level</a:t>
          </a:r>
        </a:p>
      </dsp:txBody>
      <dsp:txXfrm>
        <a:off x="3084149" y="3114236"/>
        <a:ext cx="2399153" cy="720000"/>
      </dsp:txXfrm>
    </dsp:sp>
    <dsp:sp modelId="{3419A39F-43E2-455E-9C47-09647171C5CB}">
      <dsp:nvSpPr>
        <dsp:cNvPr id="0" name=""/>
        <dsp:cNvSpPr/>
      </dsp:nvSpPr>
      <dsp:spPr>
        <a:xfrm>
          <a:off x="6562921" y="1702417"/>
          <a:ext cx="1079619" cy="10796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FCF34-A033-4541-99C6-4C6F142046A0}">
      <dsp:nvSpPr>
        <dsp:cNvPr id="0" name=""/>
        <dsp:cNvSpPr/>
      </dsp:nvSpPr>
      <dsp:spPr>
        <a:xfrm>
          <a:off x="5903154" y="3114236"/>
          <a:ext cx="23991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Assembling to one sheet</a:t>
          </a:r>
        </a:p>
      </dsp:txBody>
      <dsp:txXfrm>
        <a:off x="5903154" y="3114236"/>
        <a:ext cx="2399153" cy="720000"/>
      </dsp:txXfrm>
    </dsp:sp>
    <dsp:sp modelId="{FCA3D85F-95FF-4793-9CDC-3ABDBD9D6E95}">
      <dsp:nvSpPr>
        <dsp:cNvPr id="0" name=""/>
        <dsp:cNvSpPr/>
      </dsp:nvSpPr>
      <dsp:spPr>
        <a:xfrm>
          <a:off x="9381927" y="1702417"/>
          <a:ext cx="1079619" cy="10796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9D359-661F-4044-A13F-0B94A47B6715}">
      <dsp:nvSpPr>
        <dsp:cNvPr id="0" name=""/>
        <dsp:cNvSpPr/>
      </dsp:nvSpPr>
      <dsp:spPr>
        <a:xfrm>
          <a:off x="8722159" y="3114236"/>
          <a:ext cx="239915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visualization</a:t>
          </a:r>
        </a:p>
      </dsp:txBody>
      <dsp:txXfrm>
        <a:off x="8722159" y="3114236"/>
        <a:ext cx="239915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2A66C1-4533-598D-BEAF-E710E2790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DB11F14-97BB-3EB6-1366-57EB09C43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4E007C-51AC-4613-8265-C81BA018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676804-536B-2E22-FE0B-962C7FA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34A5B7-9763-1706-B5CB-05144CAF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8203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8A2110-D640-DE93-981D-17CAC50D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22B9769-3000-AB29-AB05-2B3FCE2B9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F66BE4-8575-83B2-8266-1A55AD03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0CAFF2-524B-182E-DB9B-52294DD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CB4CFA-5E28-674C-488C-405ADB7A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407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03BDA34-BBDF-7F3A-CF35-8EB133874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A76526-9186-CF41-9DB0-335975837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C738C1-A2E0-8F39-8E56-87E09989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A79D80-7BA6-6BC6-4733-7D26CB0F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2BE477-EFEE-992C-6558-B6A608D0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227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E4203-BD49-BE3E-752F-2DB00F6A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24D59D-0FD8-F470-6475-71EC960F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F5387E-2985-EBFF-D749-E22F67B7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9114B5-FDB5-FB9E-D801-D435F2BB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73F4E0-FE7D-6EAE-7B7D-C510AD87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359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F5556-9F9D-7C99-87C9-324496D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B12713B-60AC-6E29-9C33-852C1435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F81429-1967-F190-A03C-7C3DC2F1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2EB70F-36C5-5E52-B9AF-E3145385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9549969-8AD6-0703-CA2C-09F8BF11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052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511F88-DE8E-FB92-88AA-6580DE5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EE8BBD-65ED-CA0F-E258-531940BA9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DDCCF98-D748-0355-8095-ACC0C9E8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1F30D10-2E68-0533-BFDB-A11AC138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A3605F8-56A1-05B0-191D-FE2918A5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7AC04CF-2055-58CB-0121-07FEF1D5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90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5B7AAA-6A85-F2D2-E119-C8638416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EB7E91D-AF18-1774-44CB-5357D3CBC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20E5646-5211-C96C-9B80-04226C8E7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F6A2A22-1E66-9483-7DDA-95E714D7B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312FFB5-F5FA-8A7C-F403-47F9A7AA5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7BE6C48-F0D2-9967-3536-E055F6DC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D4E59E7-ACD3-18DD-5783-7DF6FF1B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1AD5590-04C5-F5E2-1523-07D2A1FB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72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F5BE8F-F2D5-7672-872F-34FF7F06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3847E0F-6CF3-DDD9-4C14-D855926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7540F15-9902-1ADB-6CAC-7BE8941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40C829A-8B35-33B0-5BC4-2501ECCE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898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4801A5A-5365-EA53-3B48-81024481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5569DF8-910F-DB00-7B36-834051EF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FF1845F-DFA7-5926-90D7-72756168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734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FD678B-3721-C5EA-9C33-A22B4910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1CB739-2691-BC89-B219-2BB8A16D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A1B8B21-69EE-358E-4573-4D4BB8D6F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26CA18-D4AE-A458-C112-0377C340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64FAD0-8F65-7586-F56D-979596D7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FB73D04-F3FF-A440-37BB-2EA4ED0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92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7A1720-247B-092E-CFFB-0634196C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F284280-4122-7AC2-03C8-6F162A9A3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FF0280-E101-4A11-2ED8-AFB3A2A0F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8FD57A9-6626-A72F-68FB-B4A1231D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EE56D7D-FA46-9A75-E51D-84AF7A9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162CFE0-9250-AB8A-FB59-39D029E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10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05089A5-5523-1160-22BC-1C852C00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EC15DC3-A984-A575-68A7-E86AED50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4C2942-0E5F-8922-4DB1-B8ADDE624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E22E9-B91D-4082-8C17-DDCDA3584C2F}" type="datetimeFigureOut">
              <a:rPr lang="he-IL" smtClean="0"/>
              <a:t>כ"ה/טבת/תשפ"ו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C14654D-0ABA-5074-3614-DE088FAA3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7C774C-D07A-AF3D-B970-16932960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10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legaboz/first_Data_for_lub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120F719-0F76-1EFE-EA5B-22E46CAA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422" y="4267832"/>
            <a:ext cx="5957578" cy="1297115"/>
          </a:xfrm>
        </p:spPr>
        <p:txBody>
          <a:bodyPr anchor="t">
            <a:noAutofit/>
          </a:bodyPr>
          <a:lstStyle/>
          <a:p>
            <a:pPr algn="l"/>
            <a:r>
              <a:rPr lang="en-US" sz="6000" dirty="0">
                <a:solidFill>
                  <a:schemeClr val="tx2"/>
                </a:solidFill>
              </a:rPr>
              <a:t>Data Presentation</a:t>
            </a:r>
            <a:endParaRPr lang="he-IL" sz="6000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E4CCB11-3E17-1853-0ECF-243E2411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tx2"/>
                </a:solidFill>
              </a:rPr>
              <a:t>Peleg Abraham-Oz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7" name="Graphic 6" descr="מסד נתונים">
            <a:extLst>
              <a:ext uri="{FF2B5EF4-FFF2-40B4-BE49-F238E27FC236}">
                <a16:creationId xmlns:a16="http://schemas.microsoft.com/office/drawing/2014/main" id="{0B8090C7-D422-FEBE-3556-9EBC1C29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32D8AEE0-23F0-05EF-790D-AB32D6D9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075" y="159165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6500" dirty="0">
                <a:solidFill>
                  <a:schemeClr val="tx2"/>
                </a:solidFill>
              </a:rPr>
              <a:t>Code phase </a:t>
            </a:r>
            <a:endParaRPr lang="he-IL" sz="65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32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BA9DE-13C3-0784-E7A0-A69A17978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9281758-4D09-69B4-A3DC-3F2B1BD6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pPr algn="ctr"/>
            <a:r>
              <a:rPr lang="en-US" sz="5200" dirty="0">
                <a:solidFill>
                  <a:schemeClr val="tx2"/>
                </a:solidFill>
              </a:rPr>
              <a:t>accuracy</a:t>
            </a:r>
            <a:endParaRPr lang="he-IL" sz="5200" dirty="0">
              <a:solidFill>
                <a:schemeClr val="tx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552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67AE33-06B7-BC8E-A81F-A751E8FB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 descr="תמונה שמכילה טקסט, צילום מסך, תוכנה, תכונות מולטימדי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6D0A58-2F5A-D0ED-C20F-5778ED72A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6"/>
          <a:stretch>
            <a:fillRect/>
          </a:stretch>
        </p:blipFill>
        <p:spPr>
          <a:xfrm>
            <a:off x="0" y="19436"/>
            <a:ext cx="12192001" cy="6838563"/>
          </a:xfrm>
        </p:spPr>
      </p:pic>
    </p:spTree>
    <p:extLst>
      <p:ext uri="{BB962C8B-B14F-4D97-AF65-F5344CB8AC3E}">
        <p14:creationId xmlns:p14="http://schemas.microsoft.com/office/powerpoint/2010/main" val="416619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E5C6420-88CF-C95E-AA78-3605BFB21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9" name="מציין מיקום תוכן 8" descr="תמונה שמכילה טקסט, צילום מסך, תוכנה, תכונות מולטימדי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4982669C-99E6-706E-A769-5E797B823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81" y="0"/>
            <a:ext cx="12275382" cy="6858000"/>
          </a:xfrm>
        </p:spPr>
      </p:pic>
    </p:spTree>
    <p:extLst>
      <p:ext uri="{BB962C8B-B14F-4D97-AF65-F5344CB8AC3E}">
        <p14:creationId xmlns:p14="http://schemas.microsoft.com/office/powerpoint/2010/main" val="300196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160B0-BE65-EC30-59FD-8412D0929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A4C820B4-355C-4B4B-4012-C0285C3E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8542" y="1697499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tx2"/>
                </a:solidFill>
              </a:rPr>
              <a:t>Interest Level</a:t>
            </a:r>
            <a:endParaRPr lang="he-IL" sz="5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6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565B19-ADF6-76A4-4231-DA0DDBDA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 descr="תמונה שמכילה טקסט, חשמל, צילום מסך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F008079-90ED-3AB9-31CF-A70AD0C04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2437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22C51-ED5D-B60D-46D2-699B77A2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F19264-7B30-DAB8-F739-4B58431BE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חשמל, צילום מסך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62263B9-4DB6-FD9F-A8CB-F5746E3DF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8645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3D69-76DE-3338-C8C3-AF037CB46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7A80267-78E2-3529-029B-57735499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מציין מיקום תוכן 5" descr="תמונה שמכילה טקסט, צילום מסך, תוכנה, תכונות מולטימדי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FAA3490-5B51-80AA-E9A8-D60D7ACA0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" y="0"/>
            <a:ext cx="12198309" cy="6858000"/>
          </a:xfrm>
        </p:spPr>
      </p:pic>
    </p:spTree>
    <p:extLst>
      <p:ext uri="{BB962C8B-B14F-4D97-AF65-F5344CB8AC3E}">
        <p14:creationId xmlns:p14="http://schemas.microsoft.com/office/powerpoint/2010/main" val="1446126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522E4A04-80F4-BD02-2EAC-4CC20F7B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Gathering data</a:t>
            </a:r>
            <a:endParaRPr lang="he-IL" sz="5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55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BF1171-6068-9C4B-0099-43B4146C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 descr="תמונה שמכילה טקסט, צילום מסך, תוכנה, תכונות מולטימדי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C8CF022-8271-21BF-2C19-7A4BCB57F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9549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34916-6E7D-F7CA-8A2C-C6A6A66B3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E0A1F649-CE28-2A53-E42B-2EC4D32C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pPr algn="ctr" rtl="0"/>
            <a:r>
              <a:rPr lang="en-US" sz="4500" b="1" dirty="0">
                <a:solidFill>
                  <a:schemeClr val="tx2"/>
                </a:solidFill>
              </a:rPr>
              <a:t>Order of presentation</a:t>
            </a:r>
            <a:endParaRPr lang="he-IL" sz="4500" b="1" dirty="0">
              <a:solidFill>
                <a:schemeClr val="tx2"/>
              </a:solidFill>
            </a:endParaRPr>
          </a:p>
        </p:txBody>
      </p:sp>
      <p:pic>
        <p:nvPicPr>
          <p:cNvPr id="7" name="Graphic 6" descr="כיתה">
            <a:extLst>
              <a:ext uri="{FF2B5EF4-FFF2-40B4-BE49-F238E27FC236}">
                <a16:creationId xmlns:a16="http://schemas.microsoft.com/office/drawing/2014/main" id="{85B3A9C4-CE03-6271-D3A7-3D39A585E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1E21742-603A-5034-0907-66EBD07A4556}"/>
              </a:ext>
            </a:extLst>
          </p:cNvPr>
          <p:cNvSpPr txBox="1"/>
          <p:nvPr/>
        </p:nvSpPr>
        <p:spPr>
          <a:xfrm>
            <a:off x="6260760" y="2471057"/>
            <a:ext cx="5060383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sz="4000" dirty="0"/>
              <a:t>About the experience</a:t>
            </a:r>
          </a:p>
          <a:p>
            <a:pPr marL="342900" indent="-342900" algn="l" rtl="0">
              <a:buAutoNum type="arabicPeriod"/>
            </a:pPr>
            <a:r>
              <a:rPr lang="en-US" sz="4000" dirty="0"/>
              <a:t>Data</a:t>
            </a:r>
          </a:p>
          <a:p>
            <a:pPr marL="342900" indent="-342900" algn="l" rtl="0">
              <a:buAutoNum type="arabicPeriod"/>
            </a:pPr>
            <a:r>
              <a:rPr lang="en-US" sz="4000" dirty="0"/>
              <a:t>Questions</a:t>
            </a:r>
          </a:p>
          <a:p>
            <a:pPr marL="342900" indent="-342900" algn="l" rtl="0">
              <a:buAutoNum type="arabicPeriod"/>
            </a:pPr>
            <a:r>
              <a:rPr lang="en-US" sz="4000" dirty="0"/>
              <a:t>How I worked</a:t>
            </a:r>
          </a:p>
          <a:p>
            <a:pPr marL="342900" indent="-342900" algn="l" rtl="0">
              <a:buAutoNum type="arabicPeriod"/>
            </a:pPr>
            <a:r>
              <a:rPr lang="en-US" sz="4000" dirty="0"/>
              <a:t>Results</a:t>
            </a:r>
          </a:p>
          <a:p>
            <a:pPr marL="342900" indent="-342900" algn="l" rtl="0">
              <a:buAutoNum type="arabicPeriod"/>
            </a:pPr>
            <a:endParaRPr lang="en-US" sz="4000" dirty="0"/>
          </a:p>
          <a:p>
            <a:pPr marL="342900" indent="-342900" algn="r" rtl="0">
              <a:buAutoNum type="arabicPeriod"/>
            </a:pP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138238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186CD59-B5B4-38BB-27D5-C54369920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 descr="תמונה שמכילה טקסט, צילום מסך, תוכנה, תכונות מולטימדי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9FD8E50-A557-6AD8-7960-2A9AA2281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0"/>
            <a:ext cx="12192000" cy="6859789"/>
          </a:xfrm>
        </p:spPr>
      </p:pic>
    </p:spTree>
    <p:extLst>
      <p:ext uri="{BB962C8B-B14F-4D97-AF65-F5344CB8AC3E}">
        <p14:creationId xmlns:p14="http://schemas.microsoft.com/office/powerpoint/2010/main" val="389541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EDFAB9F-5A22-4EA6-ADBC-867810E5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מציין מיקום תוכן 4" descr="תמונה שמכילה טקסט, צילום מסך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113FA24-3F09-4914-3BED-BB552E9EE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618" cy="6858000"/>
          </a:xfrm>
        </p:spPr>
      </p:pic>
    </p:spTree>
    <p:extLst>
      <p:ext uri="{BB962C8B-B14F-4D97-AF65-F5344CB8AC3E}">
        <p14:creationId xmlns:p14="http://schemas.microsoft.com/office/powerpoint/2010/main" val="376678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E36AF-A904-9869-498C-5E984F14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9F6009-7ED5-D77F-FC14-9F0966F2B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09C7F-3678-E48F-81EF-4B7F697C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08A310-61F4-20A6-48CF-0C5DA377E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08518D-EF2B-E0EA-F567-2947AF45E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9A43D10-1E44-75A1-3591-5163D268A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4E3C17-327C-60F3-EBEE-FA1D64BE3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7F841E-0ECF-8331-ECEE-7BC4283B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A858BE-F129-A9BC-3F9D-BEAC87FF2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775514-0F93-3E94-9A44-784FAEB31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FDC39D-8A63-4C5F-BD1C-4DCEE2947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5E74EE-731E-01DC-31C9-198A17ED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080A1947-529F-8F97-D0EF-75DFCCF996FF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Classroom-Accuracy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7EF162-7ED1-C1E3-2E51-CFA8864EA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B763550-FC00-88D0-72B4-3B7265986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AFF4AD-AE1C-8F20-E22E-58319507E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A284F5-31AA-F22B-90C2-7A9D8D9A5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791948-99B2-30C0-BD3F-89C35FB5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9AAAA4-A89E-0225-6D7E-98A954C2D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B4C55E-2686-2D4B-1E62-C7C17A41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58487DD-9991-D575-A6FE-790BCD4DA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CC7625-C760-F438-75F8-685C9B24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D74C32-D5EA-67ED-E2FE-D0E83881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905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80F91E-2C88-7126-1185-7E75772E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7CE3DE-360B-08DD-0FDC-F2306FB2C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3F03BC-AD11-7EBB-F52D-639E6ADB8E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pic>
        <p:nvPicPr>
          <p:cNvPr id="5" name="מציין מיקום תוכן 5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8392BD-169C-332E-854D-86FBC3632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15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ADFA-DA82-BD1E-DE5C-C18E8A54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22E524-3C62-C87D-27F6-D8D6F38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3CEC499-15A1-0441-6BA8-B17EFF81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25324AA-977F-C130-4D5F-38859ACCD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92"/>
            <a:ext cx="11353800" cy="6917281"/>
          </a:xfrm>
        </p:spPr>
      </p:pic>
    </p:spTree>
    <p:extLst>
      <p:ext uri="{BB962C8B-B14F-4D97-AF65-F5344CB8AC3E}">
        <p14:creationId xmlns:p14="http://schemas.microsoft.com/office/powerpoint/2010/main" val="199426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87FC7-DD77-490E-AA02-3552681B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F875E9-0C14-D5BD-8009-0CC7D1B5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1E19A25-36A3-F17D-7552-466EBE91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E655972-A796-3887-B8F5-D1805A26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18" y="-1"/>
            <a:ext cx="11430918" cy="6857989"/>
          </a:xfrm>
        </p:spPr>
      </p:pic>
    </p:spTree>
    <p:extLst>
      <p:ext uri="{BB962C8B-B14F-4D97-AF65-F5344CB8AC3E}">
        <p14:creationId xmlns:p14="http://schemas.microsoft.com/office/powerpoint/2010/main" val="294424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8B04-051C-66DE-1F99-0DDE8B45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67AA936-C97A-19B4-4DB3-A0DED607CD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954F0A6D-35BC-EA94-9A6F-958B02716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75236761-B4A9-4199-E9E1-B55FAF08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01437"/>
              </p:ext>
            </p:extLst>
          </p:nvPr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-1.0912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-0.281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1FB3EBB6-2AE8-15BB-8719-107B4F08E724}"/>
              </a:ext>
            </a:extLst>
          </p:cNvPr>
          <p:cNvSpPr txBox="1">
            <a:spLocks/>
          </p:cNvSpPr>
          <p:nvPr/>
        </p:nvSpPr>
        <p:spPr>
          <a:xfrm>
            <a:off x="609600" y="-60900"/>
            <a:ext cx="110242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1369883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CC45-AC1A-2BA6-D1CA-8762C85E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6C7BCE-D1A4-9ED3-83A1-C774453EF2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9BFCC0B-D775-C9A9-9EFD-B4554210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14D3024-43F2-4FF0-4AF3-601A3E38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92"/>
            <a:ext cx="11353800" cy="6917291"/>
          </a:xfrm>
        </p:spPr>
      </p:pic>
    </p:spTree>
    <p:extLst>
      <p:ext uri="{BB962C8B-B14F-4D97-AF65-F5344CB8AC3E}">
        <p14:creationId xmlns:p14="http://schemas.microsoft.com/office/powerpoint/2010/main" val="1587632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00083-3F04-1814-C6B3-30B26DCC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D6E13B-9B65-890B-33A0-F5FF0A6D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6E867-C289-F457-6013-D024E6F0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DF04-E7E6-4222-72B1-41170281E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4E738-CB92-E1A5-1F8E-A402E2908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F791DB2-6A91-9191-36A0-CD66A60B5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9C7825-2B13-1F03-9CB1-DBB96C5D9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0F88C9-55A5-4BD0-0BC1-3E724FF3D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713AF3-100E-CEE6-466E-59611AF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A1EC8C2-9453-19AB-374C-950F05FAF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CF8572-2AF4-914B-982D-38B32A2D5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7B1D11-7528-29C2-55C7-0617E68FB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90FA533E-B1F2-5C70-9EE1-0C6DF98C6338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Cafe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24B7BD-E36C-4E1C-C63C-F9E36F37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096E98-89FF-6BFA-5CCC-93DE6F5C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09C159-9644-4780-E078-AD6DF74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154111-D448-D296-1F04-6945513F0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F73E63-EFDD-4EE9-4756-53E51555C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49910B-B918-5093-0FDC-A38A4DC7B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9CFF2F-C91F-6207-689F-28A7F4F6C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091370-5854-06F6-DA56-8EBF87E5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BB5CFD-9AB2-6B63-3119-36D0FF16E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E8ED7BC-5E3C-5503-A886-103597A55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1542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9EA71-D373-C555-9C58-9FAD2034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470421-AA3C-156C-067F-2D66CB32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1C603-FED5-54F1-CCF7-6369B3D1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EDBC0E-46B3-853B-DD8A-B073BDDC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FF1B3E-F003-5AD0-871E-86A239D8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C21770-C29B-178E-9726-4EB437C20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88A6A4-44B7-BEF2-9015-7B4EF8B6B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60F3CA-6C2A-9646-846F-73CEDA984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0221D7-2076-6D43-8474-6BD4D978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43CF23-575D-916D-2A0C-E8920F6F0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85C211-153B-0CAA-B8CD-799A51A5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A59CD1-084D-4B5F-5E1E-E0BFFDEE0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758C9724-8C46-31AF-CEFC-1E5BE28F8772}"/>
              </a:ext>
            </a:extLst>
          </p:cNvPr>
          <p:cNvSpPr txBox="1">
            <a:spLocks/>
          </p:cNvSpPr>
          <p:nvPr/>
        </p:nvSpPr>
        <p:spPr>
          <a:xfrm>
            <a:off x="3279376" y="1343836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Café</a:t>
            </a:r>
          </a:p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-Interest level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0AB5E-B3CE-5680-7DFC-50435229D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D1C12A-E592-D3CF-0B48-E21572DDC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18876C9-C17B-E6D5-B05F-2F98E8C4E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0CC743-0F6E-86C7-5C22-F89353D0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2859BC0-6097-DB27-F8CD-BB11EA6A5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65CDE-E85D-B922-0B1B-C2BB0873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964AFE-DA18-3817-F069-C139D1F1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B02347-B157-ED29-B6F6-72FE4E515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E8F026-6A98-26F8-6566-400034066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2599428-75C1-595B-E699-501D8EC18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155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497AE-B76E-F987-DBB7-954F813B8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A2454DA-3970-08AD-86F7-23E60840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9109" y="1233869"/>
            <a:ext cx="3855720" cy="4371974"/>
          </a:xfrm>
        </p:spPr>
        <p:txBody>
          <a:bodyPr>
            <a:normAutofit/>
          </a:bodyPr>
          <a:lstStyle/>
          <a:p>
            <a:pPr rtl="0"/>
            <a:r>
              <a:rPr lang="en-US" sz="5000" dirty="0">
                <a:solidFill>
                  <a:schemeClr val="tx2"/>
                </a:solidFill>
              </a:rPr>
              <a:t>Experience Overview</a:t>
            </a:r>
            <a:endParaRPr lang="he-IL" sz="5000" b="1" dirty="0">
              <a:solidFill>
                <a:schemeClr val="tx2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F817248-2D8E-5FAD-37E2-BA40F5B42869}"/>
              </a:ext>
            </a:extLst>
          </p:cNvPr>
          <p:cNvSpPr txBox="1"/>
          <p:nvPr/>
        </p:nvSpPr>
        <p:spPr>
          <a:xfrm>
            <a:off x="5943600" y="128000"/>
            <a:ext cx="5221224" cy="52303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65 subjects X 2- week between sessions</a:t>
            </a:r>
          </a:p>
          <a:p>
            <a:pPr algn="l" rtl="0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EEG , GSR, Eye movement, Performance &amp; Subjective Ratings -&gt; Behavior data</a:t>
            </a:r>
          </a:p>
          <a:p>
            <a:pPr algn="l" rtl="0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  </a:t>
            </a:r>
            <a:r>
              <a:rPr lang="en-US" sz="3200" u="sng" dirty="0">
                <a:solidFill>
                  <a:schemeClr val="tx2"/>
                </a:solidFill>
              </a:rPr>
              <a:t>Accuracy &amp; Interest </a:t>
            </a:r>
            <a:r>
              <a:rPr lang="en-US" sz="3200" dirty="0">
                <a:solidFill>
                  <a:schemeClr val="tx2"/>
                </a:solidFill>
              </a:rPr>
              <a:t>	</a:t>
            </a:r>
            <a:r>
              <a:rPr lang="en-US" sz="3200" u="sng" dirty="0">
                <a:solidFill>
                  <a:schemeClr val="tx2"/>
                </a:solidFill>
              </a:rPr>
              <a:t>level</a:t>
            </a:r>
          </a:p>
          <a:p>
            <a:pPr algn="l" rtl="0">
              <a:spcAft>
                <a:spcPts val="600"/>
              </a:spcAft>
            </a:pPr>
            <a:r>
              <a:rPr lang="en-US" sz="3200" dirty="0">
                <a:solidFill>
                  <a:schemeClr val="tx2"/>
                </a:solidFill>
              </a:rPr>
              <a:t> </a:t>
            </a: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sz="3200" dirty="0">
              <a:solidFill>
                <a:schemeClr val="tx2"/>
              </a:solidFill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he-IL" sz="3200" dirty="0">
              <a:solidFill>
                <a:schemeClr val="tx2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F4F146A-DAC2-05AE-8589-4B94956313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" name="תמונה 5" descr="תמונה שמכילה טקסט, צילום מסך, דף אינטרנט, את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3A11A8A-7F42-B1E7-687C-F6AAC8FBA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" t="31746" r="4936" b="50000"/>
          <a:stretch>
            <a:fillRect/>
          </a:stretch>
        </p:blipFill>
        <p:spPr>
          <a:xfrm>
            <a:off x="4506687" y="3581400"/>
            <a:ext cx="7512666" cy="3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34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7FA5-665F-7843-B21B-7F128FBF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F32CDF-CF8E-B6D1-5CF6-FB21C54D16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D3CD7A5-A3E2-6944-38DF-9B54AC8B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6627318-C248-96E7-C1DF-5FF93EEDE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6"/>
            <a:ext cx="11353800" cy="6845574"/>
          </a:xfrm>
        </p:spPr>
      </p:pic>
    </p:spTree>
    <p:extLst>
      <p:ext uri="{BB962C8B-B14F-4D97-AF65-F5344CB8AC3E}">
        <p14:creationId xmlns:p14="http://schemas.microsoft.com/office/powerpoint/2010/main" val="618915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FEF5-6A0B-7201-7F76-E5E63542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315343-5B5D-1C07-6B49-5A538C29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4BC979D2-0AF0-795D-50AE-FA8E7A91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5747455C-451E-D377-7948-BB17ABB69D9B}"/>
              </a:ext>
            </a:extLst>
          </p:cNvPr>
          <p:cNvGraphicFramePr>
            <a:graphicFrameLocks noGrp="1"/>
          </p:cNvGraphicFramePr>
          <p:nvPr/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-1.1886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-0.3069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D7D24083-87D8-3965-9E30-3EAA33262ED3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304393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D9ED-C858-7A05-6A65-35BB9F9B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D46065-4B74-B5EA-6D46-9A039AE2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03DF7D4-14B5-7716-D996-7FF3FFB3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E78AD00-991D-7CE4-5F48-FC659508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800" cy="6857990"/>
          </a:xfrm>
        </p:spPr>
      </p:pic>
    </p:spTree>
    <p:extLst>
      <p:ext uri="{BB962C8B-B14F-4D97-AF65-F5344CB8AC3E}">
        <p14:creationId xmlns:p14="http://schemas.microsoft.com/office/powerpoint/2010/main" val="4103015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226A-154C-7B94-F4D1-DE03F0E9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8E5B50D-8BAE-0378-ACBB-D1417E48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7606A48-F899-29A6-5305-D9BBF277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תרשים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FAC7A0-43F0-0E60-1C7F-868901891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800" cy="6858000"/>
          </a:xfrm>
        </p:spPr>
      </p:pic>
    </p:spTree>
    <p:extLst>
      <p:ext uri="{BB962C8B-B14F-4D97-AF65-F5344CB8AC3E}">
        <p14:creationId xmlns:p14="http://schemas.microsoft.com/office/powerpoint/2010/main" val="3746939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E679-DF27-B28D-EE18-001DCC79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F96D831-AEC4-0D0B-8AF5-9332C474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D5F4BE1-A9FC-9192-5EB4-1D2FF4F0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0E1778-901D-E1A6-FC92-E212AE9E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C02659FE-223E-6F86-5CC8-AD06463508FC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C145687-18A0-329B-760B-FE5BC1C70AFD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0112840A-1547-EF3F-3439-BBDF7F40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A011B744-A57F-A334-45BF-36AE28C7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6320AF6D-30A0-8C8C-E52E-DE38540A6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0D2BF390-2FA0-0934-EBDB-8D8D5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97E4393D-219F-8A05-A3BE-46CA8333A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065DCC71-3064-9BFA-167C-064013C5F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C9C64D6E-D17E-1FA1-D45C-3349CD88A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6A7C0272-48D9-76D9-A539-665A936E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E9D61A24-EA07-269F-D5FB-372F52FC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F8AD6A37-9D42-A10F-CAFD-BF702435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6D962AB4-FC97-D1F7-D7DF-21A796E494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E6E53382-BCDD-4B0A-4205-73B8DF3D6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E45ACDFA-75E4-11E3-EF6E-8A9A874E7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865FEEBF-19FC-FFC0-8338-88B0D4B07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CDDED3A1-7BAE-6646-1F1B-F046FABEA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341EADE6-BF29-3BE5-C680-6DF5482B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F37151A3-0565-7B97-2ABF-0725CBB77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C84505E1-8FA5-BA01-AA65-626CAD48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643BB749-0929-1FD1-0428-93C0AEE80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91C832FE-2644-0C3C-FFB8-ECDE1143BD32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FAE20031-13B5-A8E5-DCB1-4A06FFE182A8}"/>
              </a:ext>
            </a:extLst>
          </p:cNvPr>
          <p:cNvSpPr txBox="1">
            <a:spLocks/>
          </p:cNvSpPr>
          <p:nvPr/>
        </p:nvSpPr>
        <p:spPr>
          <a:xfrm>
            <a:off x="3088230" y="-402197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chemeClr val="bg1"/>
                </a:solidFill>
              </a:rPr>
              <a:t>Compare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56596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4BD0-F703-23DE-48F4-C6034D89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C0EFCF6-A6B9-2F25-3DE0-B44F3B76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5CF78B8-5BED-6AA3-447C-612D0C38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3E2F393-D663-C871-52C4-E5370E5AE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D636BF8-1186-371C-9268-B9B71CD3725C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FCD50A83-19B4-3ECB-8996-F48D666F85E2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3975305C-9834-89C7-CB5F-E20741A05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69BD484E-5F49-AFC1-0A79-3C0C8EA3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AE2225D9-4A72-C924-D684-C45C5204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93FB946D-C012-90CE-19F0-D78D0CE4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2DCFF035-B31C-A834-281D-908F92DC1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C0D78C87-4923-3981-DB63-673FE5DF9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609BE615-1A75-ACBF-7D5C-CCEC4B197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EB50BDEA-517C-E94B-76B2-A70358036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E66D8466-1171-B52F-EB12-E5FE5E97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B5A2A6EC-9329-DABB-DE34-E089C04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F395CC8-E1EA-1FB9-B70C-2FB94A59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B4BB564E-21C6-857B-0DC3-AF406F3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738A8F11-9229-51E7-42CB-209B9E2E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B75B00C-5431-87CD-E6C1-F001AB36B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04428007-F0C9-57C8-C7BE-1D7625115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8FD9196B-F965-49AD-66F7-E032E0C75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3026A76B-4E0B-5DA9-77A9-EEFB5FB5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9CD8F352-BE4C-3B49-54A2-8AC8D1AD0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B6394986-2234-B12D-10D0-90366E049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9C355670-7E0B-4CB4-8E11-55322B43D920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0B9466F4-76DB-B0B3-6177-DF9612DDAF01}"/>
              </a:ext>
            </a:extLst>
          </p:cNvPr>
          <p:cNvSpPr txBox="1">
            <a:spLocks/>
          </p:cNvSpPr>
          <p:nvPr/>
        </p:nvSpPr>
        <p:spPr>
          <a:xfrm>
            <a:off x="2499189" y="-411158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</a:rPr>
              <a:t>Accuracy [%]</a:t>
            </a:r>
            <a:endParaRPr lang="he-IL" sz="6000" dirty="0">
              <a:solidFill>
                <a:schemeClr val="bg1"/>
              </a:solidFill>
            </a:endParaRPr>
          </a:p>
        </p:txBody>
      </p:sp>
      <p:graphicFrame>
        <p:nvGraphicFramePr>
          <p:cNvPr id="28" name="טבלה 27">
            <a:extLst>
              <a:ext uri="{FF2B5EF4-FFF2-40B4-BE49-F238E27FC236}">
                <a16:creationId xmlns:a16="http://schemas.microsoft.com/office/drawing/2014/main" id="{D83BB321-B5BA-B3E8-27E6-0F1315D7B484}"/>
              </a:ext>
            </a:extLst>
          </p:cNvPr>
          <p:cNvGraphicFramePr>
            <a:graphicFrameLocks noGrp="1"/>
          </p:cNvGraphicFramePr>
          <p:nvPr/>
        </p:nvGraphicFramePr>
        <p:xfrm>
          <a:off x="1953258" y="2493696"/>
          <a:ext cx="8128000" cy="250317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60042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7275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category</a:t>
                      </a:r>
                      <a:endParaRPr lang="he-IL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Percentage</a:t>
                      </a:r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different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08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Standard Deviation (SD)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185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Variance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157.09</a:t>
                      </a: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690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272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C129-8623-6832-CFF4-8E4641EF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C39675E-826C-214A-1669-EE885D01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990D37F-D125-83A6-4A12-DFD34E91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, מ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BF612A-E16F-F8F3-D745-BE5C5EAF7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98"/>
            <a:ext cx="11353800" cy="6869387"/>
          </a:xfrm>
        </p:spPr>
      </p:pic>
    </p:spTree>
    <p:extLst>
      <p:ext uri="{BB962C8B-B14F-4D97-AF65-F5344CB8AC3E}">
        <p14:creationId xmlns:p14="http://schemas.microsoft.com/office/powerpoint/2010/main" val="4126375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0C61-8625-0C96-F5A6-0C97A644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EECC73-6698-C780-66DC-53C00BAE4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C4B70B6-26C8-0287-9A8A-58257C1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1" name="מציין מיקום תוכן 10" descr="תמונה שמכילה טקסט, צילום מסך, תרשים, מקבי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062F2EB-98E0-94A4-EDBC-D121EBE1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8" y="0"/>
            <a:ext cx="11385697" cy="6858000"/>
          </a:xfrm>
        </p:spPr>
      </p:pic>
    </p:spTree>
    <p:extLst>
      <p:ext uri="{BB962C8B-B14F-4D97-AF65-F5344CB8AC3E}">
        <p14:creationId xmlns:p14="http://schemas.microsoft.com/office/powerpoint/2010/main" val="727307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DD4FD9-46A7-7D7F-1955-C1E56AEF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D7A3CBF-479D-545E-FCC9-65AEC07E9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3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725866E-3609-AE4F-66B0-A7E5A9E0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61BE1BE-6CFE-171D-C2F0-2E32B21A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" name="מציין מיקום תוכן 9" descr="תמונה שמכילה טקסט, תרשים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497B22F-19C6-44E5-E426-10FB90BCF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353800" cy="6858000"/>
          </a:xfrm>
        </p:spPr>
      </p:pic>
    </p:spTree>
    <p:extLst>
      <p:ext uri="{BB962C8B-B14F-4D97-AF65-F5344CB8AC3E}">
        <p14:creationId xmlns:p14="http://schemas.microsoft.com/office/powerpoint/2010/main" val="2579671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0830E741-4E02-44DC-A34A-0C88A0687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028" y="-215637"/>
            <a:ext cx="8015252" cy="1837349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2"/>
                </a:solidFill>
              </a:rPr>
              <a:t>The experience- 2X3X2</a:t>
            </a:r>
            <a:endParaRPr lang="he-IL" sz="6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6C450047-74E3-1993-CC1D-86EFDDACD085}"/>
              </a:ext>
            </a:extLst>
          </p:cNvPr>
          <p:cNvSpPr/>
          <p:nvPr/>
        </p:nvSpPr>
        <p:spPr>
          <a:xfrm>
            <a:off x="4057512" y="1132173"/>
            <a:ext cx="3995057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Environment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F5618B72-1304-42A5-C140-71410C7661EA}"/>
              </a:ext>
            </a:extLst>
          </p:cNvPr>
          <p:cNvSpPr/>
          <p:nvPr/>
        </p:nvSpPr>
        <p:spPr>
          <a:xfrm>
            <a:off x="269284" y="2064763"/>
            <a:ext cx="3290345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Classroom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70ADBBBC-126F-E933-C2E4-A385EAABF691}"/>
              </a:ext>
            </a:extLst>
          </p:cNvPr>
          <p:cNvCxnSpPr>
            <a:cxnSpLocks/>
            <a:stCxn id="4" idx="2"/>
            <a:endCxn id="36" idx="1"/>
          </p:cNvCxnSpPr>
          <p:nvPr/>
        </p:nvCxnSpPr>
        <p:spPr>
          <a:xfrm>
            <a:off x="6055041" y="1719943"/>
            <a:ext cx="1973138" cy="646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9C5E06C1-F0A5-606D-A19F-C0A913F46888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flipH="1">
            <a:off x="3559629" y="1719943"/>
            <a:ext cx="2495412" cy="638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מחבר חץ ישר 23">
            <a:extLst>
              <a:ext uri="{FF2B5EF4-FFF2-40B4-BE49-F238E27FC236}">
                <a16:creationId xmlns:a16="http://schemas.microsoft.com/office/drawing/2014/main" id="{FBAD818C-A1A6-1D2F-64A6-0514246670E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718457" y="2652533"/>
            <a:ext cx="1196000" cy="1298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מחבר חץ ישר 26">
            <a:extLst>
              <a:ext uri="{FF2B5EF4-FFF2-40B4-BE49-F238E27FC236}">
                <a16:creationId xmlns:a16="http://schemas.microsoft.com/office/drawing/2014/main" id="{7A1545BE-D534-B014-E2D3-8FEBE9B8AA3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914457" y="2652533"/>
            <a:ext cx="106305" cy="1479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מחבר חץ ישר 27">
            <a:extLst>
              <a:ext uri="{FF2B5EF4-FFF2-40B4-BE49-F238E27FC236}">
                <a16:creationId xmlns:a16="http://schemas.microsoft.com/office/drawing/2014/main" id="{9C821E4C-D8DB-C5A4-1DC4-A59D6C1D53C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914457" y="2652533"/>
            <a:ext cx="1663402" cy="1128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מלבן 32">
            <a:extLst>
              <a:ext uri="{FF2B5EF4-FFF2-40B4-BE49-F238E27FC236}">
                <a16:creationId xmlns:a16="http://schemas.microsoft.com/office/drawing/2014/main" id="{3A2AAA8E-77D3-239E-8C72-AFFCECCAA309}"/>
              </a:ext>
            </a:extLst>
          </p:cNvPr>
          <p:cNvSpPr/>
          <p:nvPr/>
        </p:nvSpPr>
        <p:spPr>
          <a:xfrm>
            <a:off x="0" y="4023569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1B3F6740-89CC-5D36-32BC-9C6D5E37A62D}"/>
              </a:ext>
            </a:extLst>
          </p:cNvPr>
          <p:cNvSpPr/>
          <p:nvPr/>
        </p:nvSpPr>
        <p:spPr>
          <a:xfrm>
            <a:off x="1485932" y="4146310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IR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C74907D8-27E3-A14B-22B8-6E4F6E45A9A1}"/>
              </a:ext>
            </a:extLst>
          </p:cNvPr>
          <p:cNvSpPr/>
          <p:nvPr/>
        </p:nvSpPr>
        <p:spPr>
          <a:xfrm>
            <a:off x="3177167" y="3838071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M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36" name="מלבן 35">
            <a:extLst>
              <a:ext uri="{FF2B5EF4-FFF2-40B4-BE49-F238E27FC236}">
                <a16:creationId xmlns:a16="http://schemas.microsoft.com/office/drawing/2014/main" id="{7F6E5AF2-D91D-E8A9-D662-EEBDE7D48518}"/>
              </a:ext>
            </a:extLst>
          </p:cNvPr>
          <p:cNvSpPr/>
          <p:nvPr/>
        </p:nvSpPr>
        <p:spPr>
          <a:xfrm>
            <a:off x="8028179" y="2073047"/>
            <a:ext cx="3290345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Cafe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מחבר חץ ישר 36">
            <a:extLst>
              <a:ext uri="{FF2B5EF4-FFF2-40B4-BE49-F238E27FC236}">
                <a16:creationId xmlns:a16="http://schemas.microsoft.com/office/drawing/2014/main" id="{64FC27C5-34B6-CE41-8378-52E9EA1B8F6D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8477352" y="2660817"/>
            <a:ext cx="1196000" cy="1298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מחבר חץ ישר 37">
            <a:extLst>
              <a:ext uri="{FF2B5EF4-FFF2-40B4-BE49-F238E27FC236}">
                <a16:creationId xmlns:a16="http://schemas.microsoft.com/office/drawing/2014/main" id="{EA326BAC-1077-F578-749A-10D0D8DA0EB8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9673352" y="2660817"/>
            <a:ext cx="106305" cy="1479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מחבר חץ ישר 38">
            <a:extLst>
              <a:ext uri="{FF2B5EF4-FFF2-40B4-BE49-F238E27FC236}">
                <a16:creationId xmlns:a16="http://schemas.microsoft.com/office/drawing/2014/main" id="{F1C88A8C-157E-5D53-2D53-36371E2A1E3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9673352" y="2660817"/>
            <a:ext cx="1663402" cy="1128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מלבן 39">
            <a:extLst>
              <a:ext uri="{FF2B5EF4-FFF2-40B4-BE49-F238E27FC236}">
                <a16:creationId xmlns:a16="http://schemas.microsoft.com/office/drawing/2014/main" id="{C96BD376-5ACE-8C12-1DB9-EDE7E1D6B4AE}"/>
              </a:ext>
            </a:extLst>
          </p:cNvPr>
          <p:cNvSpPr/>
          <p:nvPr/>
        </p:nvSpPr>
        <p:spPr>
          <a:xfrm>
            <a:off x="9244827" y="4154594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IR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A945EDE9-8E6B-2E92-57F8-D77463CA12E6}"/>
              </a:ext>
            </a:extLst>
          </p:cNvPr>
          <p:cNvSpPr/>
          <p:nvPr/>
        </p:nvSpPr>
        <p:spPr>
          <a:xfrm>
            <a:off x="10936062" y="3846355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M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DCC5162B-989E-239E-1D38-167CABDD6502}"/>
              </a:ext>
            </a:extLst>
          </p:cNvPr>
          <p:cNvSpPr/>
          <p:nvPr/>
        </p:nvSpPr>
        <p:spPr>
          <a:xfrm>
            <a:off x="7802642" y="3959798"/>
            <a:ext cx="1069659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R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886AB8F9-7F0E-A0E6-7110-904565BEF9C5}"/>
              </a:ext>
            </a:extLst>
          </p:cNvPr>
          <p:cNvSpPr/>
          <p:nvPr/>
        </p:nvSpPr>
        <p:spPr>
          <a:xfrm>
            <a:off x="6055040" y="5796031"/>
            <a:ext cx="3290345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Control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A9FB7272-51F0-C4EC-FB58-150B2DF3EF8B}"/>
              </a:ext>
            </a:extLst>
          </p:cNvPr>
          <p:cNvSpPr/>
          <p:nvPr/>
        </p:nvSpPr>
        <p:spPr>
          <a:xfrm>
            <a:off x="2526604" y="5796031"/>
            <a:ext cx="3290345" cy="587770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ADHD</a:t>
            </a:r>
            <a:endParaRPr lang="he-IL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20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965E0-8452-9098-0151-6C0A5C7F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45CB1AA-DF81-5B1D-8D0C-50E24DAF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3B5BA06-F9E4-B185-0537-7C986037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29" name="מציין מיקום תוכן 28">
            <a:extLst>
              <a:ext uri="{FF2B5EF4-FFF2-40B4-BE49-F238E27FC236}">
                <a16:creationId xmlns:a16="http://schemas.microsoft.com/office/drawing/2014/main" id="{194731D8-E044-6577-9EDA-99A2EF0D7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1011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340800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3478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8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1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8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351607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D5DC28ED-DB2F-2CA0-38E4-6C65FF660368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39300A9-3A8B-8B7D-982C-1160AF35CF12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18438F2D-7A8B-D256-B0E9-168514613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70532BD0-BBB9-C2CF-1E8A-5FDC4A3F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CBEE236B-6EB3-9A21-466B-2297F3FF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DD63C72A-884B-0E5C-60C5-800D5C5E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1B601DF6-27E1-6CB1-5E7C-FE3270696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3DC4220-F41C-AADF-DCC7-F2D5749C7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06EAA0BE-8B18-8C42-A795-58DDB495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7151DD16-1C1C-27EF-06CA-2A41C1F6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B89E942F-48A9-9D9B-1887-CDACAA73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DDAEB9A9-F627-1168-B2FD-5438E0A00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53F6D358-5BC2-3584-6054-3AF60BA573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D3503CD5-031A-2B64-E2D6-2EC242E56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6DB997A0-9C44-1D93-D89F-5F1195981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E961A952-60B7-87E2-E5ED-B813725B5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1B56B5EC-8B1F-BDA8-5A44-60134AE5D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462C61DB-5432-C592-6EE8-4AB0FD6B1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1F9096E5-E97A-AD8F-8857-F2045B447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F0F9DC9E-07B9-1C58-9F58-282698C9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3DE4474C-0CD6-CE4F-8A91-2368C8BBF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092A7FF6-7387-1870-D20A-9C1DEA23E738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952942F3-30FE-07FB-90F6-275D15A1DD23}"/>
              </a:ext>
            </a:extLst>
          </p:cNvPr>
          <p:cNvSpPr txBox="1">
            <a:spLocks/>
          </p:cNvSpPr>
          <p:nvPr/>
        </p:nvSpPr>
        <p:spPr>
          <a:xfrm>
            <a:off x="721282" y="-411158"/>
            <a:ext cx="10199461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t-Test: Paired Two Sample for Means</a:t>
            </a:r>
            <a:endParaRPr lang="he-IL" sz="5000" dirty="0"/>
          </a:p>
        </p:txBody>
      </p:sp>
      <p:graphicFrame>
        <p:nvGraphicFramePr>
          <p:cNvPr id="31" name="טבלה 30">
            <a:extLst>
              <a:ext uri="{FF2B5EF4-FFF2-40B4-BE49-F238E27FC236}">
                <a16:creationId xmlns:a16="http://schemas.microsoft.com/office/drawing/2014/main" id="{057345D0-FD16-900E-81E6-7D3A3D2C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43266"/>
              </p:ext>
            </p:extLst>
          </p:nvPr>
        </p:nvGraphicFramePr>
        <p:xfrm>
          <a:off x="2089280" y="2540915"/>
          <a:ext cx="8128000" cy="200025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59149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959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Category</a:t>
                      </a:r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result</a:t>
                      </a:r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Stat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6.72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021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P(T&lt;=t)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dirty="0"/>
                        <a:t>0.00000002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967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Critical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2.001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1358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408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37F1F-D9F2-0AAE-26F0-C8E3922E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92E706-DA35-C745-FB63-DA442D99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D82BB19-58DD-9EE9-7D76-FAE5C581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A5908C-4B2A-1E51-9D54-803BBD75C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141C99D-1241-5FBC-1BD8-30B49E960136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50F1DF34-9579-F505-7A78-F1EBF33AB385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FC028618-5F75-2F57-D03F-01EBBC298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6D38F2A1-EC64-59D7-D2B1-B508FC6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FB76158C-AF4A-81B6-A53B-2A89D8D2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A74B3705-E169-2E1A-A811-E6481DFC7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75418C3-8840-E961-8634-418FFA39F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8CA75FF-B92E-6430-3163-3AEED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B0455CCE-B7DB-44CD-5994-AB804CC1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2660E79E-BF54-6C47-6F46-C8A633BC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82D7375D-6B64-4465-15B3-866B0403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E2D670E3-D03D-3E12-D2EB-D2B991562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8A751A73-1044-34BD-E169-F122143A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4FEDF85B-88A1-8C43-418D-0F1C417C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5417D180-2376-7A36-7331-2224F732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2FAF94FE-42E0-8C35-F46A-BDECFBB24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3A648B27-29E0-31FB-4AC3-19915F795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E0E5176D-95BF-C378-45BB-FE3A2C22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AE9BDB73-7EE9-3343-9CDD-66CB1B289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E4B671C1-B5AB-0FD2-CE0C-CB8C95809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A87E60B8-2219-ABF3-5969-CD84E4E51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DCD32203-8E51-C3FF-34BD-A73545A09A91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F20E8B96-8415-55BA-5A16-AEF9F558EF45}"/>
              </a:ext>
            </a:extLst>
          </p:cNvPr>
          <p:cNvSpPr txBox="1">
            <a:spLocks/>
          </p:cNvSpPr>
          <p:nvPr/>
        </p:nvSpPr>
        <p:spPr>
          <a:xfrm>
            <a:off x="2499189" y="-411158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Interest-level</a:t>
            </a:r>
            <a:endParaRPr lang="he-IL" sz="6000" b="1" dirty="0">
              <a:solidFill>
                <a:schemeClr val="bg1"/>
              </a:solidFill>
            </a:endParaRPr>
          </a:p>
        </p:txBody>
      </p:sp>
      <p:graphicFrame>
        <p:nvGraphicFramePr>
          <p:cNvPr id="28" name="טבלה 27">
            <a:extLst>
              <a:ext uri="{FF2B5EF4-FFF2-40B4-BE49-F238E27FC236}">
                <a16:creationId xmlns:a16="http://schemas.microsoft.com/office/drawing/2014/main" id="{7339EB4A-7DF8-3896-9842-3E5080BB8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92259"/>
              </p:ext>
            </p:extLst>
          </p:nvPr>
        </p:nvGraphicFramePr>
        <p:xfrm>
          <a:off x="1953258" y="2493696"/>
          <a:ext cx="8128000" cy="250317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60042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7275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category</a:t>
                      </a:r>
                      <a:endParaRPr lang="he-IL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Percentage</a:t>
                      </a:r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different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08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Standard Deviation (SD)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.06</a:t>
                      </a: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185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Variance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0.0015%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690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411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CFE8-F481-6B7E-1266-36BA05A6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96E522A-59DF-5412-B326-F63EB40B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2901D77-1972-6483-98F4-2521B38F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479175D-D697-AEBB-D8B1-341EAA2A7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8"/>
            <a:ext cx="11353799" cy="6851112"/>
          </a:xfrm>
        </p:spPr>
      </p:pic>
    </p:spTree>
    <p:extLst>
      <p:ext uri="{BB962C8B-B14F-4D97-AF65-F5344CB8AC3E}">
        <p14:creationId xmlns:p14="http://schemas.microsoft.com/office/powerpoint/2010/main" val="2608447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CD5C-EAA9-22A7-BBF0-D53D8BFC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D4F4BB-CCD8-6698-E748-A824F21149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3AD6331-62F4-761E-2E64-B822F897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תרשים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EF3530-6A6E-0C7C-6E12-6BCAA39C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8" y="0"/>
            <a:ext cx="11366377" cy="6858000"/>
          </a:xfrm>
        </p:spPr>
      </p:pic>
    </p:spTree>
    <p:extLst>
      <p:ext uri="{BB962C8B-B14F-4D97-AF65-F5344CB8AC3E}">
        <p14:creationId xmlns:p14="http://schemas.microsoft.com/office/powerpoint/2010/main" val="1734639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9F0A-C34D-3210-15C9-546FB18A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3838447-F8D9-8CB9-7400-02B768F0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3FFB5A-09A5-4D12-A414-094F37A3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4BFB19-873D-A608-8EFC-F29FED0D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4" descr="תמונה שמכילה קו, תרשים, טקסט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A685747-FF68-C405-1544-C858D072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56" y="0"/>
            <a:ext cx="1142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8A322-A0F3-E438-BD7C-E2F33BF9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C3FAB13-EBA5-DD29-3D0B-2645DA19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FB62D1B-00FC-6C13-F15E-F3DCCAE4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5230E033-CC4B-5C59-7C95-67D27442E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מציין מיקום תוכן 8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AADC0D8-EC9C-B383-38AE-691F9F99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53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4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3870-3A45-88D3-44CC-1322FE49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9DCDC6-87EC-9965-5284-47E84B21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C24AAB9-70E0-331A-B532-33FAD893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29" name="מציין מיקום תוכן 28">
            <a:extLst>
              <a:ext uri="{FF2B5EF4-FFF2-40B4-BE49-F238E27FC236}">
                <a16:creationId xmlns:a16="http://schemas.microsoft.com/office/drawing/2014/main" id="{4D5AF363-B238-630C-5EC1-FFEDE3BC1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340800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3478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8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1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8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351607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80C82A09-80FC-E799-0482-8A08EB815FCD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D15D4BB4-D7F3-14F8-9E0F-E6368C3B840E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2C9F275A-A941-7B2A-9933-2B4A736E8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C6CA1118-8DB7-2839-7330-D089E2405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E6F87EDB-655D-019D-6513-9F506482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ACE8F5EB-1AD2-B52A-64E9-1949BD5B4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6AC2A484-7CF8-FD5C-B55B-C78B93174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E1393330-270B-6B00-B666-7CF36E66F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D63BB76D-0D83-4440-6060-67D9C0CBB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88C196F7-ECB5-1B03-403E-775DE0CF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A510A74A-D914-D11F-D873-B351FCF25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06B350A2-A3D6-6449-2D4D-A59D7A5F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7A4BB06-491C-D95E-438B-FE4C64A7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D406F146-DE1D-09CD-D6FF-AEFC1FBD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3C024915-AC34-A033-2E97-B7C28683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A332F4B-0D99-B3CA-4C52-3499AC244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2108A0DC-3A40-2B2D-10F3-EBE093CC0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CFA80175-E7F7-349C-8A49-F7AE76EDC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5D96CEDD-20BF-74B8-97E5-B35CF696A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EAA9B54E-2599-4F54-3E3C-99CE0F32D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D12A823C-DF34-BF57-D1F6-18B1F48D3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A792EA9B-8B67-0D9D-B731-0168FCEE08B0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4575C4A7-C373-BB40-EDC1-208B7E2618AD}"/>
              </a:ext>
            </a:extLst>
          </p:cNvPr>
          <p:cNvSpPr txBox="1">
            <a:spLocks/>
          </p:cNvSpPr>
          <p:nvPr/>
        </p:nvSpPr>
        <p:spPr>
          <a:xfrm>
            <a:off x="721282" y="-411158"/>
            <a:ext cx="10199461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t-Test: Paired Two Sample for Means</a:t>
            </a:r>
            <a:endParaRPr lang="he-IL" sz="5000" dirty="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AAB5B320-6E6D-68A2-797D-4D5353B5B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30997"/>
              </p:ext>
            </p:extLst>
          </p:nvPr>
        </p:nvGraphicFramePr>
        <p:xfrm>
          <a:off x="2089280" y="2540915"/>
          <a:ext cx="8128000" cy="200025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59149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959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Category</a:t>
                      </a:r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result</a:t>
                      </a:r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Stat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3.717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021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P(T&lt;=t)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dirty="0"/>
                        <a:t>0.00045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967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Critical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2.001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1358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29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D4AC-0456-4D6F-02FF-C1C8ACC0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E21E96E-2D1D-3866-CCCE-2F40E6B66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EC19F957-01B2-C394-8392-BF2C6318F4BA}"/>
              </a:ext>
            </a:extLst>
          </p:cNvPr>
          <p:cNvSpPr txBox="1">
            <a:spLocks/>
          </p:cNvSpPr>
          <p:nvPr/>
        </p:nvSpPr>
        <p:spPr>
          <a:xfrm>
            <a:off x="622453" y="260425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for analysis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8D130CB9-DB69-35A3-25A8-FFEB6848F5EC}"/>
              </a:ext>
            </a:extLst>
          </p:cNvPr>
          <p:cNvSpPr txBox="1">
            <a:spLocks/>
          </p:cNvSpPr>
          <p:nvPr/>
        </p:nvSpPr>
        <p:spPr>
          <a:xfrm>
            <a:off x="4258019" y="5941600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https://github.com/pelegaboz/first_Data_for_lub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he-I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52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2412-3544-0DAE-4E29-3F279D691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759DB2-FF92-2BF3-CA3D-7623685D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21180FD-9DD8-E6E5-7007-B86ABAC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BAA823BD-9083-720F-30CB-D0FEBA99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6979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A5CF036-B421-9AFE-4362-D759068B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334" y="317233"/>
            <a:ext cx="7563876" cy="183734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General information</a:t>
            </a:r>
            <a:endParaRPr lang="he-IL" sz="5400" b="1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BE556E-F2D2-C874-4DAB-C6DBDA47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30" y="2979335"/>
            <a:ext cx="8732440" cy="3628293"/>
          </a:xfrm>
        </p:spPr>
        <p:txBody>
          <a:bodyPr anchor="t">
            <a:normAutofit/>
          </a:bodyPr>
          <a:lstStyle/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Subjects total: 65X 2</a:t>
            </a: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Two environment: Classroom &amp; Café</a:t>
            </a: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 data : </a:t>
            </a:r>
            <a:r>
              <a:rPr lang="he-IL" sz="4000" dirty="0">
                <a:solidFill>
                  <a:schemeClr val="tx2"/>
                </a:solidFill>
              </a:rPr>
              <a:t> 61</a:t>
            </a:r>
            <a:endParaRPr lang="en-US" sz="4000" dirty="0">
              <a:solidFill>
                <a:schemeClr val="tx2"/>
              </a:solidFill>
            </a:endParaRP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 that not included: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4 (one session)</a:t>
            </a:r>
            <a:endParaRPr lang="he-IL" sz="4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36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12E08ECE-8C3F-EA96-4A79-093083E2370D}"/>
              </a:ext>
            </a:extLst>
          </p:cNvPr>
          <p:cNvSpPr txBox="1">
            <a:spLocks/>
          </p:cNvSpPr>
          <p:nvPr/>
        </p:nvSpPr>
        <p:spPr>
          <a:xfrm>
            <a:off x="2069766" y="-977792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Questions</a:t>
            </a:r>
            <a:endParaRPr lang="he-IL" sz="5200" b="1" dirty="0">
              <a:solidFill>
                <a:schemeClr val="tx2"/>
              </a:solidFill>
            </a:endParaRPr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4C13FB15-E5C3-1B9C-313F-5C0F731361BE}"/>
              </a:ext>
            </a:extLst>
          </p:cNvPr>
          <p:cNvSpPr txBox="1">
            <a:spLocks/>
          </p:cNvSpPr>
          <p:nvPr/>
        </p:nvSpPr>
        <p:spPr>
          <a:xfrm>
            <a:off x="3500731" y="1491343"/>
            <a:ext cx="6047700" cy="5519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rtl="0"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Does environment affect?</a:t>
            </a:r>
          </a:p>
          <a:p>
            <a:pPr marL="514350" indent="-514350" algn="l" rtl="0">
              <a:buAutoNum type="arabicPeriod"/>
            </a:pPr>
            <a:r>
              <a:rPr lang="en-US" sz="4000" dirty="0">
                <a:solidFill>
                  <a:schemeClr val="tx2"/>
                </a:solidFill>
              </a:rPr>
              <a:t>Attention:</a:t>
            </a:r>
          </a:p>
          <a:p>
            <a:pPr marL="0" indent="0" algn="l" rtl="0">
              <a:buNone/>
            </a:pPr>
            <a:r>
              <a:rPr lang="en-US" sz="4000" b="1" dirty="0"/>
              <a:t>Mix</a:t>
            </a:r>
            <a:r>
              <a:rPr lang="en-US" sz="4000" dirty="0">
                <a:solidFill>
                  <a:schemeClr val="tx2"/>
                </a:solidFill>
              </a:rPr>
              <a:t>- Dual task</a:t>
            </a:r>
          </a:p>
          <a:p>
            <a:pPr marL="0" indent="0" algn="l" rtl="0">
              <a:buNone/>
            </a:pPr>
            <a:r>
              <a:rPr lang="en-US" sz="4000" b="1" dirty="0"/>
              <a:t>Relevant</a:t>
            </a:r>
            <a:r>
              <a:rPr lang="en-US" sz="4000" dirty="0">
                <a:solidFill>
                  <a:schemeClr val="tx2"/>
                </a:solidFill>
              </a:rPr>
              <a:t>- easy dual task</a:t>
            </a:r>
          </a:p>
          <a:p>
            <a:pPr marL="0" indent="0" algn="l" rtl="0">
              <a:buNone/>
            </a:pPr>
            <a:r>
              <a:rPr lang="en-US" sz="4000" b="1" dirty="0"/>
              <a:t>IRrelevant</a:t>
            </a:r>
            <a:r>
              <a:rPr lang="en-US" sz="4000" dirty="0">
                <a:solidFill>
                  <a:schemeClr val="tx2"/>
                </a:solidFill>
              </a:rPr>
              <a:t>- single task </a:t>
            </a:r>
          </a:p>
          <a:p>
            <a:pPr marL="0" indent="0" algn="l" rtl="0">
              <a:buNone/>
            </a:pPr>
            <a:r>
              <a:rPr lang="en-US" sz="4000" dirty="0">
                <a:solidFill>
                  <a:schemeClr val="tx2"/>
                </a:solidFill>
              </a:rPr>
              <a:t>3. ADHD vs CONTROL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17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67B02-7611-A721-ADDF-88E6EF46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543ACA-7DE8-5588-303F-682B7BB3F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525" y="-1590435"/>
            <a:ext cx="3855720" cy="4371974"/>
          </a:xfrm>
        </p:spPr>
        <p:txBody>
          <a:bodyPr>
            <a:normAutofit/>
          </a:bodyPr>
          <a:lstStyle/>
          <a:p>
            <a:pPr rtl="0"/>
            <a:r>
              <a:rPr lang="en-US" sz="5000" b="1" dirty="0">
                <a:solidFill>
                  <a:schemeClr val="tx2"/>
                </a:solidFill>
              </a:rPr>
              <a:t>Data</a:t>
            </a:r>
            <a:endParaRPr lang="he-IL" sz="5000" b="1" dirty="0">
              <a:solidFill>
                <a:schemeClr val="tx2"/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CD85A0A-D3A5-11F3-8646-6EEFA9FE1B24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rtlCol="1" anchor="ctr">
            <a:normAutofit/>
          </a:bodyPr>
          <a:lstStyle/>
          <a:p>
            <a:pPr marL="342900" indent="-342900" algn="l" rtl="0">
              <a:spcAft>
                <a:spcPts val="600"/>
              </a:spcAft>
              <a:buAutoNum type="arabicPeriod"/>
            </a:pPr>
            <a:endParaRPr lang="en-US" sz="3200" dirty="0">
              <a:solidFill>
                <a:schemeClr val="tx2"/>
              </a:solidFill>
            </a:endParaRPr>
          </a:p>
          <a:p>
            <a:pPr marL="342900" indent="-342900" algn="l" rtl="0">
              <a:spcAft>
                <a:spcPts val="600"/>
              </a:spcAft>
              <a:buAutoNum type="arabicPeriod"/>
            </a:pPr>
            <a:endParaRPr lang="he-IL" sz="3200" dirty="0">
              <a:solidFill>
                <a:schemeClr val="tx2"/>
              </a:solidFill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1C76C39-CC3A-B340-62E9-CD466EAF58EC}"/>
              </a:ext>
            </a:extLst>
          </p:cNvPr>
          <p:cNvSpPr/>
          <p:nvPr/>
        </p:nvSpPr>
        <p:spPr>
          <a:xfrm>
            <a:off x="337461" y="138352"/>
            <a:ext cx="3570514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/>
              <a:t>Information file</a:t>
            </a:r>
            <a:endParaRPr lang="he-IL" sz="3600" b="1" dirty="0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3630F8BB-F597-BB38-D742-9D38D7AF6C7C}"/>
              </a:ext>
            </a:extLst>
          </p:cNvPr>
          <p:cNvSpPr/>
          <p:nvPr/>
        </p:nvSpPr>
        <p:spPr>
          <a:xfrm>
            <a:off x="7945792" y="192780"/>
            <a:ext cx="3570514" cy="914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/>
              <a:t>All files</a:t>
            </a:r>
          </a:p>
          <a:p>
            <a:pPr algn="ctr"/>
            <a:r>
              <a:rPr lang="en-US" sz="3600" b="1" dirty="0"/>
              <a:t>122 files</a:t>
            </a:r>
            <a:endParaRPr lang="he-IL" sz="3600" b="1" dirty="0"/>
          </a:p>
        </p:txBody>
      </p:sp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9BE0D41A-C8F3-76A5-7C88-B981A56476DA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122718" y="1052752"/>
            <a:ext cx="0" cy="8304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29E5E439-E7AF-540F-62DB-1E75F3818540}"/>
              </a:ext>
            </a:extLst>
          </p:cNvPr>
          <p:cNvGrpSpPr/>
          <p:nvPr/>
        </p:nvGrpSpPr>
        <p:grpSpPr>
          <a:xfrm>
            <a:off x="0" y="1883229"/>
            <a:ext cx="6307592" cy="4899016"/>
            <a:chOff x="0" y="2781539"/>
            <a:chExt cx="6307592" cy="4000706"/>
          </a:xfrm>
        </p:grpSpPr>
        <p:pic>
          <p:nvPicPr>
            <p:cNvPr id="10" name="תמונה 9" descr="תמונה שמכילה טקסט, מספר, צילום מסך, מקביל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9DFCC337-E5B0-37A1-29F7-222029F1C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81539"/>
              <a:ext cx="6307592" cy="4000706"/>
            </a:xfrm>
            <a:prstGeom prst="rect">
              <a:avLst/>
            </a:prstGeom>
          </p:spPr>
        </p:pic>
        <p:sp>
          <p:nvSpPr>
            <p:cNvPr id="18" name="מלבן 17">
              <a:extLst>
                <a:ext uri="{FF2B5EF4-FFF2-40B4-BE49-F238E27FC236}">
                  <a16:creationId xmlns:a16="http://schemas.microsoft.com/office/drawing/2014/main" id="{86287089-DE56-8502-DB79-D3C3263EF00A}"/>
                </a:ext>
              </a:extLst>
            </p:cNvPr>
            <p:cNvSpPr/>
            <p:nvPr/>
          </p:nvSpPr>
          <p:spPr>
            <a:xfrm>
              <a:off x="4974771" y="3124200"/>
              <a:ext cx="653143" cy="347254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2" name="תמונה 21" descr="תמונה שמכילה טקסט, צילום מסך, מספר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1E1306E-B742-DFF9-C977-0085D0B46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687" y="1883229"/>
            <a:ext cx="5780314" cy="5110390"/>
          </a:xfrm>
          <a:prstGeom prst="rect">
            <a:avLst/>
          </a:prstGeom>
        </p:spPr>
      </p:pic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8D179D4F-C42A-6F40-E22B-79BB439AE6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731049" y="1107180"/>
            <a:ext cx="0" cy="776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9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C7AEA-6280-C9BA-3F7B-9861DDEBD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E549C087-3462-B58A-C538-E87E2A86BEFF}"/>
              </a:ext>
            </a:extLst>
          </p:cNvPr>
          <p:cNvSpPr txBox="1">
            <a:spLocks/>
          </p:cNvSpPr>
          <p:nvPr/>
        </p:nvSpPr>
        <p:spPr>
          <a:xfrm>
            <a:off x="1069847" y="-12645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/>
              <a:t>planning</a:t>
            </a:r>
            <a:endParaRPr lang="he-IL" sz="5400" b="1" dirty="0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1E9023C0-2BF8-A03C-A45F-5C977D569A89}"/>
              </a:ext>
            </a:extLst>
          </p:cNvPr>
          <p:cNvSpPr txBox="1">
            <a:spLocks/>
          </p:cNvSpPr>
          <p:nvPr/>
        </p:nvSpPr>
        <p:spPr>
          <a:xfrm>
            <a:off x="1284514" y="1491343"/>
            <a:ext cx="8263917" cy="5519057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endParaRPr 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7" name="תיבת טקסט 1">
            <a:extLst>
              <a:ext uri="{FF2B5EF4-FFF2-40B4-BE49-F238E27FC236}">
                <a16:creationId xmlns:a16="http://schemas.microsoft.com/office/drawing/2014/main" id="{7FDF65E8-7CCE-AA56-3E71-591C0B47F7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963091"/>
              </p:ext>
            </p:extLst>
          </p:nvPr>
        </p:nvGraphicFramePr>
        <p:xfrm>
          <a:off x="587828" y="1245146"/>
          <a:ext cx="11386457" cy="5536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301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, מספר, גופן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D8675E9-00D5-A072-598F-0E44967C8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86"/>
            <a:ext cx="12321702" cy="668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686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4062</TotalTime>
  <Words>339</Words>
  <Application>Microsoft Office PowerPoint</Application>
  <PresentationFormat>מסך רחב</PresentationFormat>
  <Paragraphs>125</Paragraphs>
  <Slides>48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ערכת נושא Office</vt:lpstr>
      <vt:lpstr>Data Presentation</vt:lpstr>
      <vt:lpstr>Order of presentation</vt:lpstr>
      <vt:lpstr>Experience Overview</vt:lpstr>
      <vt:lpstr>The experience- 2X3X2</vt:lpstr>
      <vt:lpstr>General information</vt:lpstr>
      <vt:lpstr>מצגת של PowerPoint‏</vt:lpstr>
      <vt:lpstr>Data</vt:lpstr>
      <vt:lpstr>מצגת של PowerPoint‏</vt:lpstr>
      <vt:lpstr>מצגת של PowerPoint‏</vt:lpstr>
      <vt:lpstr>Code phase </vt:lpstr>
      <vt:lpstr>accuracy</vt:lpstr>
      <vt:lpstr>מצגת של PowerPoint‏</vt:lpstr>
      <vt:lpstr>מצגת של PowerPoint‏</vt:lpstr>
      <vt:lpstr>Interest Level</vt:lpstr>
      <vt:lpstr>מצגת של PowerPoint‏</vt:lpstr>
      <vt:lpstr>מצגת של PowerPoint‏</vt:lpstr>
      <vt:lpstr>מצגת של PowerPoint‏</vt:lpstr>
      <vt:lpstr>Gathering data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פלג אברהם עוז</dc:creator>
  <cp:lastModifiedBy>פלג אברהם עוז</cp:lastModifiedBy>
  <cp:revision>13</cp:revision>
  <dcterms:created xsi:type="dcterms:W3CDTF">2025-12-06T16:26:56Z</dcterms:created>
  <dcterms:modified xsi:type="dcterms:W3CDTF">2026-01-15T06:25:34Z</dcterms:modified>
</cp:coreProperties>
</file>